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0" r:id="rId3"/>
    <p:sldId id="287" r:id="rId4"/>
    <p:sldId id="289" r:id="rId5"/>
    <p:sldId id="290" r:id="rId6"/>
    <p:sldId id="291" r:id="rId7"/>
    <p:sldId id="264" r:id="rId8"/>
    <p:sldId id="294" r:id="rId9"/>
    <p:sldId id="261" r:id="rId10"/>
    <p:sldId id="292" r:id="rId11"/>
    <p:sldId id="293" r:id="rId12"/>
    <p:sldId id="259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202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259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515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590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874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896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554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2018-06-07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spc="-150" dirty="0">
                <a:solidFill>
                  <a:schemeClr val="bg1"/>
                </a:solidFill>
              </a:rPr>
              <a:t>Data</a:t>
            </a:r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>
                <a:solidFill>
                  <a:schemeClr val="bg1"/>
                </a:solidFill>
              </a:rPr>
              <a:t>Structure</a:t>
            </a:r>
          </a:p>
          <a:p>
            <a:pPr algn="ctr"/>
            <a:r>
              <a:rPr lang="en-US" altLang="ko-KR" sz="4400" b="1" spc="-150" dirty="0">
                <a:solidFill>
                  <a:schemeClr val="bg1"/>
                </a:solidFill>
              </a:rPr>
              <a:t>Team Project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83768" y="4279741"/>
            <a:ext cx="446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Team : </a:t>
            </a:r>
            <a:r>
              <a:rPr lang="ko-KR" altLang="en-US" sz="1600" b="1" dirty="0" err="1">
                <a:solidFill>
                  <a:schemeClr val="bg1"/>
                </a:solidFill>
              </a:rPr>
              <a:t>셋조</a:t>
            </a:r>
            <a:r>
              <a:rPr lang="ko-KR" altLang="en-US" sz="1600" b="1" dirty="0">
                <a:solidFill>
                  <a:schemeClr val="bg1"/>
                </a:solidFill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</a:rPr>
              <a:t>( </a:t>
            </a:r>
            <a:r>
              <a:rPr lang="ko-KR" altLang="en-US" sz="1600" b="1" dirty="0">
                <a:solidFill>
                  <a:schemeClr val="bg1"/>
                </a:solidFill>
              </a:rPr>
              <a:t>서장원 안형진 신준영</a:t>
            </a:r>
            <a:r>
              <a:rPr lang="en-US" altLang="ko-KR" sz="1600" b="1" dirty="0">
                <a:solidFill>
                  <a:schemeClr val="bg1"/>
                </a:solidFill>
              </a:rPr>
              <a:t>)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484784"/>
            <a:ext cx="38884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ko-KR" sz="2000" b="1" spc="-150" dirty="0"/>
              <a:t>It</a:t>
            </a:r>
            <a:r>
              <a:rPr lang="ko-KR" altLang="en-US" sz="2000" b="1" spc="-150" dirty="0"/>
              <a:t> </a:t>
            </a:r>
            <a:r>
              <a:rPr lang="en-US" altLang="ko-KR" sz="2000" b="1" spc="-150" dirty="0"/>
              <a:t>helped a lot</a:t>
            </a:r>
          </a:p>
          <a:p>
            <a:pPr marL="342900" indent="-342900">
              <a:buAutoNum type="arabicParenR"/>
            </a:pPr>
            <a:r>
              <a:rPr lang="en-US" altLang="ko-KR" sz="2000" b="1" spc="-150" dirty="0"/>
              <a:t>Can learn and practice about lots of different sort algorithm</a:t>
            </a:r>
            <a:endParaRPr lang="ko-KR" altLang="en-US" sz="2000" b="1" spc="-150" dirty="0"/>
          </a:p>
        </p:txBody>
      </p:sp>
      <p:sp>
        <p:nvSpPr>
          <p:cNvPr id="28" name="갈매기형 수장 27"/>
          <p:cNvSpPr/>
          <p:nvPr/>
        </p:nvSpPr>
        <p:spPr>
          <a:xfrm>
            <a:off x="5641772" y="3080203"/>
            <a:ext cx="360040" cy="576064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갈매기형 수장 31"/>
          <p:cNvSpPr/>
          <p:nvPr/>
        </p:nvSpPr>
        <p:spPr>
          <a:xfrm flipH="1">
            <a:off x="3088435" y="3080203"/>
            <a:ext cx="360040" cy="576064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01405" y="271681"/>
            <a:ext cx="93326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>
                <a:solidFill>
                  <a:schemeClr val="bg1"/>
                </a:solidFill>
              </a:rPr>
              <a:t>IMPRESSION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434" y="958242"/>
            <a:ext cx="3496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After completing this lesson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5F62EC-2AEF-4A37-9664-5231F9A6FF9B}"/>
              </a:ext>
            </a:extLst>
          </p:cNvPr>
          <p:cNvSpPr txBox="1"/>
          <p:nvPr/>
        </p:nvSpPr>
        <p:spPr>
          <a:xfrm>
            <a:off x="427434" y="3777797"/>
            <a:ext cx="3496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Team project Review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D34FB7-A143-4530-8BF0-CF67C9725BC0}"/>
              </a:ext>
            </a:extLst>
          </p:cNvPr>
          <p:cNvSpPr txBox="1"/>
          <p:nvPr/>
        </p:nvSpPr>
        <p:spPr>
          <a:xfrm>
            <a:off x="533628" y="4371449"/>
            <a:ext cx="47584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altLang="ko-KR" sz="2000" b="1" spc="-150" dirty="0"/>
              <a:t>Had a hard time sorting</a:t>
            </a:r>
          </a:p>
          <a:p>
            <a:pPr marL="342900" indent="-342900">
              <a:buAutoNum type="arabicParenR"/>
            </a:pPr>
            <a:r>
              <a:rPr lang="en-US" altLang="ko-KR" sz="2000" b="1" spc="-150" dirty="0"/>
              <a:t>Good Teamwork</a:t>
            </a:r>
          </a:p>
          <a:p>
            <a:pPr marL="342900" indent="-342900">
              <a:buAutoNum type="arabicParenR"/>
            </a:pPr>
            <a:r>
              <a:rPr lang="en-US" altLang="ko-KR" sz="2000" b="1" spc="-150" dirty="0"/>
              <a:t>Cannot forget thrill of the compile success moment</a:t>
            </a:r>
            <a:endParaRPr lang="ko-KR" altLang="en-US" sz="2000" b="1" spc="-150" dirty="0"/>
          </a:p>
        </p:txBody>
      </p:sp>
    </p:spTree>
    <p:extLst>
      <p:ext uri="{BB962C8B-B14F-4D97-AF65-F5344CB8AC3E}">
        <p14:creationId xmlns:p14="http://schemas.microsoft.com/office/powerpoint/2010/main" val="1553321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6821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Contribution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64210" y="248127"/>
            <a:ext cx="15274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IMPRESSION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graphicFrame>
        <p:nvGraphicFramePr>
          <p:cNvPr id="10" name="내용 개체 틀 4">
            <a:extLst>
              <a:ext uri="{FF2B5EF4-FFF2-40B4-BE49-F238E27FC236}">
                <a16:creationId xmlns:a16="http://schemas.microsoft.com/office/drawing/2014/main" id="{A0B1109E-6C37-4088-98AC-63F670C792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9328261"/>
              </p:ext>
            </p:extLst>
          </p:nvPr>
        </p:nvGraphicFramePr>
        <p:xfrm>
          <a:off x="842277" y="2171756"/>
          <a:ext cx="7490048" cy="4050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25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25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01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effectLst/>
                        </a:rPr>
                        <a:t>Student 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effectLst/>
                        </a:rPr>
                        <a:t>role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effectLst/>
                        </a:rPr>
                        <a:t>Contribution (%)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etc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01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201735839</a:t>
                      </a:r>
                    </a:p>
                    <a:p>
                      <a:pPr latinLnBrk="1"/>
                      <a:r>
                        <a:rPr lang="ko-KR" altLang="en-US" dirty="0"/>
                        <a:t>서장원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ppt product,</a:t>
                      </a:r>
                    </a:p>
                    <a:p>
                      <a:pPr latinLnBrk="1"/>
                      <a:r>
                        <a:rPr lang="en-US" altLang="ko-KR" dirty="0"/>
                        <a:t>Announcement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Travel coding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01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2017</a:t>
                      </a:r>
                    </a:p>
                    <a:p>
                      <a:pPr latinLnBrk="1"/>
                      <a:r>
                        <a:rPr lang="ko-KR" altLang="en-US" dirty="0"/>
                        <a:t>안형진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 coding, struct design  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Overall coding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01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2017</a:t>
                      </a:r>
                    </a:p>
                    <a:p>
                      <a:pPr latinLnBrk="1"/>
                      <a:r>
                        <a:rPr lang="ko-KR" altLang="en-US" dirty="0"/>
                        <a:t>신준영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Program idea support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Sort coding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012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15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</a:t>
            </a:r>
            <a:r>
              <a:rPr lang="ko-KR" altLang="en-US" sz="1200" dirty="0">
                <a:solidFill>
                  <a:schemeClr val="bg1"/>
                </a:solidFill>
              </a:rPr>
              <a:t> </a:t>
            </a:r>
            <a:r>
              <a:rPr lang="en-US" altLang="ko-KR" sz="1200" dirty="0">
                <a:solidFill>
                  <a:schemeClr val="bg1"/>
                </a:solidFill>
              </a:rPr>
              <a:t>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+mj-ea"/>
                <a:ea typeface="+mj-ea"/>
              </a:rPr>
              <a:t>summary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Program</a:t>
            </a:r>
            <a:r>
              <a:rPr lang="ko-KR" altLang="en-US" sz="1200" b="1" spc="-150" dirty="0"/>
              <a:t> </a:t>
            </a:r>
            <a:r>
              <a:rPr lang="en-US" altLang="ko-KR" sz="1200" b="1" spc="-150" dirty="0"/>
              <a:t>name</a:t>
            </a:r>
            <a:endParaRPr lang="ko-KR" altLang="en-US" sz="1200" b="1" spc="-150" dirty="0"/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 Purpose of program</a:t>
            </a:r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r>
              <a:rPr lang="en-US" altLang="ko-KR" sz="1200" b="1" spc="-150" dirty="0"/>
              <a:t>-Expected user</a:t>
            </a:r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-pros and cons of the</a:t>
            </a:r>
            <a:r>
              <a:rPr lang="ko-KR" altLang="en-US" sz="1200" b="1" spc="-150" dirty="0"/>
              <a:t> </a:t>
            </a:r>
            <a:r>
              <a:rPr lang="en-US" altLang="ko-KR" sz="1200" b="1" spc="-150" dirty="0"/>
              <a:t>program</a:t>
            </a:r>
            <a:endParaRPr lang="ko-KR" altLang="en-US" sz="1200" b="1" spc="-150" dirty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Differentiation</a:t>
            </a:r>
            <a:endParaRPr lang="ko-KR" altLang="en-US" sz="1200" b="1" spc="-150" dirty="0"/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 Expected value</a:t>
            </a:r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Function name</a:t>
            </a:r>
            <a:endParaRPr lang="ko-KR" altLang="en-US" sz="1200" b="1" spc="-150" dirty="0"/>
          </a:p>
          <a:p>
            <a:endParaRPr lang="en-US" altLang="ko-KR" sz="1200" b="1" spc="-150" dirty="0"/>
          </a:p>
          <a:p>
            <a:r>
              <a:rPr lang="en-US" altLang="ko-KR" sz="1200" b="1" spc="-150" dirty="0"/>
              <a:t>- description</a:t>
            </a:r>
          </a:p>
          <a:p>
            <a:pPr>
              <a:buFontTx/>
              <a:buChar char="-"/>
            </a:pPr>
            <a:endParaRPr lang="en-US" altLang="ko-KR" sz="1200" b="1" spc="-150" dirty="0"/>
          </a:p>
          <a:p>
            <a:endParaRPr lang="ko-KR" altLang="en-US" sz="1200" b="1" spc="-150" dirty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-Execute video</a:t>
            </a:r>
            <a:endParaRPr lang="ko-KR" altLang="en-US" sz="1200" b="1" spc="-150" dirty="0"/>
          </a:p>
        </p:txBody>
      </p:sp>
      <p:sp>
        <p:nvSpPr>
          <p:cNvPr id="27" name="TextBox 26"/>
          <p:cNvSpPr txBox="1"/>
          <p:nvPr/>
        </p:nvSpPr>
        <p:spPr>
          <a:xfrm>
            <a:off x="2051720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Compare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07904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Function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+mj-ea"/>
              </a:rPr>
              <a:t>Execute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i="0" u="none" strike="noStrike" cap="none" spc="-150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ea"/>
                <a:ea typeface="+mj-ea"/>
                <a:cs typeface="굴림" pitchFamily="50" charset="-127"/>
              </a:rPr>
              <a:t>impression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ACAD57-75D5-4F0C-84F0-C0C311EF2661}"/>
              </a:ext>
            </a:extLst>
          </p:cNvPr>
          <p:cNvSpPr txBox="1"/>
          <p:nvPr/>
        </p:nvSpPr>
        <p:spPr>
          <a:xfrm>
            <a:off x="7308304" y="3429000"/>
            <a:ext cx="1368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/>
              <a:t>- After completing this lesson</a:t>
            </a:r>
            <a:endParaRPr lang="ko-KR" altLang="en-US" sz="1200" b="1" spc="-150" dirty="0"/>
          </a:p>
          <a:p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en-US" altLang="ko-KR" sz="1200" b="1" spc="-150" dirty="0"/>
              <a:t>Review</a:t>
            </a:r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en-US" altLang="ko-KR" sz="1200" b="1" spc="-150" dirty="0"/>
              <a:t>Contribution</a:t>
            </a:r>
            <a:endParaRPr lang="ko-KR" altLang="en-US" sz="1200" b="1" spc="-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24784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SUMMARY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C1D02C-9B2C-4AD2-A3AF-47001D05A965}"/>
              </a:ext>
            </a:extLst>
          </p:cNvPr>
          <p:cNvSpPr txBox="1"/>
          <p:nvPr/>
        </p:nvSpPr>
        <p:spPr>
          <a:xfrm>
            <a:off x="2375756" y="117113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Program Name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414C-EEEC-403E-8D5C-7F0F3EDF7487}"/>
              </a:ext>
            </a:extLst>
          </p:cNvPr>
          <p:cNvSpPr txBox="1"/>
          <p:nvPr/>
        </p:nvSpPr>
        <p:spPr>
          <a:xfrm>
            <a:off x="971600" y="2062589"/>
            <a:ext cx="71287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accent2">
                    <a:lumMod val="75000"/>
                  </a:schemeClr>
                </a:solidFill>
              </a:rPr>
              <a:t>ATM </a:t>
            </a:r>
            <a:r>
              <a:rPr lang="en-US" altLang="ko-KR" b="1" spc="-150" dirty="0"/>
              <a:t> </a:t>
            </a:r>
          </a:p>
          <a:p>
            <a:pPr algn="ctr"/>
            <a:r>
              <a:rPr lang="en-US" altLang="ko-KR" b="1" spc="-150" dirty="0"/>
              <a:t>(A Travel Matcher)</a:t>
            </a:r>
            <a:endParaRPr lang="ko-KR" altLang="en-US" spc="-15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88DCC45-FB94-41C3-9F6F-C5F689CEC1A7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C0DC16A-2758-4A47-8290-1FAF26162E5A}"/>
              </a:ext>
            </a:extLst>
          </p:cNvPr>
          <p:cNvSpPr txBox="1"/>
          <p:nvPr/>
        </p:nvSpPr>
        <p:spPr>
          <a:xfrm>
            <a:off x="2375756" y="3556687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Purpose of program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9925C7-4946-44AF-B84D-8A527091D9B2}"/>
              </a:ext>
            </a:extLst>
          </p:cNvPr>
          <p:cNvSpPr txBox="1"/>
          <p:nvPr/>
        </p:nvSpPr>
        <p:spPr>
          <a:xfrm>
            <a:off x="971600" y="4448146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/>
              <a:t>Can be updated every month(quarter)</a:t>
            </a:r>
          </a:p>
          <a:p>
            <a:pPr algn="ctr"/>
            <a:r>
              <a:rPr lang="en-US" altLang="ko-KR" b="1" spc="-150" dirty="0"/>
              <a:t>Score the performance of the  half or month</a:t>
            </a:r>
          </a:p>
          <a:p>
            <a:pPr algn="ctr"/>
            <a:r>
              <a:rPr lang="en-US" altLang="ko-KR" b="1" spc="-150" dirty="0"/>
              <a:t>Use sort and gives bonus to each team.</a:t>
            </a:r>
            <a:endParaRPr lang="ko-KR" altLang="en-US" spc="-150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E26234F-CAED-4B27-AD0E-D61806D74DF7}"/>
              </a:ext>
            </a:extLst>
          </p:cNvPr>
          <p:cNvCxnSpPr/>
          <p:nvPr/>
        </p:nvCxnSpPr>
        <p:spPr>
          <a:xfrm>
            <a:off x="2123728" y="4302389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24784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SUMMARY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C1D02C-9B2C-4AD2-A3AF-47001D05A965}"/>
              </a:ext>
            </a:extLst>
          </p:cNvPr>
          <p:cNvSpPr txBox="1"/>
          <p:nvPr/>
        </p:nvSpPr>
        <p:spPr>
          <a:xfrm>
            <a:off x="2375756" y="117113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Expected User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414C-EEEC-403E-8D5C-7F0F3EDF7487}"/>
              </a:ext>
            </a:extLst>
          </p:cNvPr>
          <p:cNvSpPr txBox="1"/>
          <p:nvPr/>
        </p:nvSpPr>
        <p:spPr>
          <a:xfrm>
            <a:off x="971600" y="2062589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/>
              <a:t>People who need statistics of Uploaded files.</a:t>
            </a:r>
          </a:p>
          <a:p>
            <a:pPr algn="ctr"/>
            <a:r>
              <a:rPr lang="en-US" altLang="ko-KR" b="1" spc="-150" dirty="0"/>
              <a:t>Ex) part time job manager, company manager </a:t>
            </a:r>
          </a:p>
          <a:p>
            <a:pPr algn="ctr"/>
            <a:endParaRPr lang="ko-KR" altLang="en-US" spc="-15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88DCC45-FB94-41C3-9F6F-C5F689CEC1A7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C0DC16A-2758-4A47-8290-1FAF26162E5A}"/>
              </a:ext>
            </a:extLst>
          </p:cNvPr>
          <p:cNvSpPr txBox="1"/>
          <p:nvPr/>
        </p:nvSpPr>
        <p:spPr>
          <a:xfrm>
            <a:off x="1527570" y="3439706"/>
            <a:ext cx="6016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Pros and cons of the program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9925C7-4946-44AF-B84D-8A527091D9B2}"/>
              </a:ext>
            </a:extLst>
          </p:cNvPr>
          <p:cNvSpPr txBox="1"/>
          <p:nvPr/>
        </p:nvSpPr>
        <p:spPr>
          <a:xfrm>
            <a:off x="899592" y="4448180"/>
            <a:ext cx="71287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PROS : </a:t>
            </a:r>
          </a:p>
          <a:p>
            <a:r>
              <a:rPr lang="en-US" altLang="ko-KR" b="1" spc="-150" dirty="0"/>
              <a:t>Can read a lot of files , it can be constantly changed, not a fixed sort </a:t>
            </a:r>
          </a:p>
          <a:p>
            <a:r>
              <a:rPr lang="en-US" altLang="ko-KR" b="1" spc="-150" dirty="0"/>
              <a:t>Can be updated every month</a:t>
            </a:r>
          </a:p>
          <a:p>
            <a:endParaRPr lang="en-US" altLang="ko-KR" b="1" spc="-150" dirty="0"/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CONS : </a:t>
            </a:r>
          </a:p>
          <a:p>
            <a:r>
              <a:rPr lang="en-US" altLang="ko-KR" b="1" spc="-150" dirty="0"/>
              <a:t>Have to upload a file</a:t>
            </a:r>
          </a:p>
          <a:p>
            <a:endParaRPr lang="en-US" altLang="ko-KR" b="1" spc="-150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5E26234F-CAED-4B27-AD0E-D61806D74DF7}"/>
              </a:ext>
            </a:extLst>
          </p:cNvPr>
          <p:cNvCxnSpPr/>
          <p:nvPr/>
        </p:nvCxnSpPr>
        <p:spPr>
          <a:xfrm>
            <a:off x="2123728" y="4185408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47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24784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COMPARE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C1D02C-9B2C-4AD2-A3AF-47001D05A965}"/>
              </a:ext>
            </a:extLst>
          </p:cNvPr>
          <p:cNvSpPr txBox="1"/>
          <p:nvPr/>
        </p:nvSpPr>
        <p:spPr>
          <a:xfrm>
            <a:off x="1781689" y="1186267"/>
            <a:ext cx="5508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Differentiation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414C-EEEC-403E-8D5C-7F0F3EDF7487}"/>
              </a:ext>
            </a:extLst>
          </p:cNvPr>
          <p:cNvSpPr txBox="1"/>
          <p:nvPr/>
        </p:nvSpPr>
        <p:spPr>
          <a:xfrm>
            <a:off x="997248" y="2230348"/>
            <a:ext cx="7128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50" dirty="0">
                <a:latin typeface="+mn-ea"/>
              </a:rPr>
              <a:t>Differentiation vs Similar Programs</a:t>
            </a:r>
            <a:endParaRPr lang="ko-KR" altLang="en-US" sz="2400" spc="-15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88DCC45-FB94-41C3-9F6F-C5F689CEC1A7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0A8927-4E94-42D2-8ECD-2EB4AD82A387}"/>
              </a:ext>
            </a:extLst>
          </p:cNvPr>
          <p:cNvSpPr/>
          <p:nvPr/>
        </p:nvSpPr>
        <p:spPr>
          <a:xfrm>
            <a:off x="997248" y="2939989"/>
            <a:ext cx="7200800" cy="1292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35DD7E-A3DE-4B53-ADD5-7424DB963317}"/>
              </a:ext>
            </a:extLst>
          </p:cNvPr>
          <p:cNvSpPr txBox="1"/>
          <p:nvPr/>
        </p:nvSpPr>
        <p:spPr>
          <a:xfrm>
            <a:off x="1223627" y="3131105"/>
            <a:ext cx="6624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Similar Program : Excel program</a:t>
            </a:r>
          </a:p>
          <a:p>
            <a:pPr algn="ctr"/>
            <a:r>
              <a:rPr lang="en-US" altLang="ko-KR" dirty="0"/>
              <a:t>This program can collect all the other files </a:t>
            </a:r>
          </a:p>
          <a:p>
            <a:pPr algn="ctr"/>
            <a:r>
              <a:rPr lang="en-US" altLang="ko-KR" dirty="0"/>
              <a:t>and show in one Screen.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1644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247846"/>
            <a:ext cx="14401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COMPARE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C1D02C-9B2C-4AD2-A3AF-47001D05A965}"/>
              </a:ext>
            </a:extLst>
          </p:cNvPr>
          <p:cNvSpPr txBox="1"/>
          <p:nvPr/>
        </p:nvSpPr>
        <p:spPr>
          <a:xfrm>
            <a:off x="1781689" y="1186267"/>
            <a:ext cx="5508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Expected Value in the future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E414C-EEEC-403E-8D5C-7F0F3EDF7487}"/>
              </a:ext>
            </a:extLst>
          </p:cNvPr>
          <p:cNvSpPr txBox="1"/>
          <p:nvPr/>
        </p:nvSpPr>
        <p:spPr>
          <a:xfrm>
            <a:off x="997248" y="2230348"/>
            <a:ext cx="7128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50" dirty="0">
                <a:latin typeface="+mn-ea"/>
              </a:rPr>
              <a:t>Value in industry &amp; anywhere?</a:t>
            </a:r>
            <a:endParaRPr lang="ko-KR" altLang="en-US" sz="2400" spc="-15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88DCC45-FB94-41C3-9F6F-C5F689CEC1A7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0A8927-4E94-42D2-8ECD-2EB4AD82A387}"/>
              </a:ext>
            </a:extLst>
          </p:cNvPr>
          <p:cNvSpPr/>
          <p:nvPr/>
        </p:nvSpPr>
        <p:spPr>
          <a:xfrm>
            <a:off x="997248" y="2939989"/>
            <a:ext cx="7200800" cy="1292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35DD7E-A3DE-4B53-ADD5-7424DB963317}"/>
              </a:ext>
            </a:extLst>
          </p:cNvPr>
          <p:cNvSpPr txBox="1"/>
          <p:nvPr/>
        </p:nvSpPr>
        <p:spPr>
          <a:xfrm>
            <a:off x="1223627" y="3147355"/>
            <a:ext cx="6624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Everywhere who needs to give bonus and match to the team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Can be used in all kind of industry of statistics, accounting</a:t>
            </a:r>
            <a:r>
              <a:rPr lang="ko-KR" alt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7102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484784"/>
            <a:ext cx="76328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1)Void Cal();</a:t>
            </a:r>
          </a:p>
          <a:p>
            <a:r>
              <a:rPr lang="en-US" altLang="ko-KR" b="1" spc="-150" dirty="0"/>
              <a:t>	read a data from the file</a:t>
            </a:r>
          </a:p>
          <a:p>
            <a:endParaRPr lang="en-US" altLang="ko-KR" b="1" spc="-150" dirty="0"/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2)Void data(</a:t>
            </a:r>
            <a:r>
              <a:rPr lang="en-US" altLang="ko-KR" b="1" spc="-150" dirty="0" err="1">
                <a:solidFill>
                  <a:schemeClr val="accent2">
                    <a:lumMod val="75000"/>
                  </a:schemeClr>
                </a:solidFill>
              </a:rPr>
              <a:t>int,int,int</a:t>
            </a:r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);</a:t>
            </a:r>
          </a:p>
          <a:p>
            <a:r>
              <a:rPr lang="en-US" altLang="ko-KR" b="1" spc="-150" dirty="0"/>
              <a:t>	new data update</a:t>
            </a:r>
          </a:p>
          <a:p>
            <a:endParaRPr lang="en-US" altLang="ko-KR" b="1" spc="-150" dirty="0"/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3)Void sort();</a:t>
            </a:r>
          </a:p>
          <a:p>
            <a:r>
              <a:rPr lang="en-US" altLang="ko-KR" b="1" spc="-150" dirty="0"/>
              <a:t>	Using max heap sort about total point</a:t>
            </a:r>
          </a:p>
          <a:p>
            <a:endParaRPr lang="en-US" altLang="ko-KR" b="1" spc="-150" dirty="0"/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4)Void </a:t>
            </a:r>
            <a:r>
              <a:rPr lang="en-US" altLang="ko-KR" b="1" spc="-150" dirty="0" err="1">
                <a:solidFill>
                  <a:schemeClr val="accent2">
                    <a:lumMod val="75000"/>
                  </a:schemeClr>
                </a:solidFill>
              </a:rPr>
              <a:t>dist</a:t>
            </a:r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(int);</a:t>
            </a:r>
          </a:p>
          <a:p>
            <a:r>
              <a:rPr lang="en-US" altLang="ko-KR" b="1" spc="-150" dirty="0"/>
              <a:t>	give a bonus to each team which is sorted</a:t>
            </a:r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5)Void </a:t>
            </a:r>
            <a:r>
              <a:rPr lang="en-US" altLang="ko-KR" b="1" spc="-150" dirty="0" err="1">
                <a:solidFill>
                  <a:schemeClr val="accent2">
                    <a:lumMod val="75000"/>
                  </a:schemeClr>
                </a:solidFill>
              </a:rPr>
              <a:t>dist_print</a:t>
            </a:r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();</a:t>
            </a:r>
          </a:p>
          <a:p>
            <a:r>
              <a:rPr lang="en-US" altLang="ko-KR" b="1" spc="-150" dirty="0"/>
              <a:t>	print how much bonus each team has received</a:t>
            </a:r>
          </a:p>
          <a:p>
            <a:r>
              <a:rPr lang="en-US" altLang="ko-KR" b="1" spc="-150" dirty="0">
                <a:solidFill>
                  <a:schemeClr val="accent2">
                    <a:lumMod val="75000"/>
                  </a:schemeClr>
                </a:solidFill>
              </a:rPr>
              <a:t>6)Void team();</a:t>
            </a:r>
          </a:p>
          <a:p>
            <a:r>
              <a:rPr lang="en-US" altLang="ko-KR" b="1" spc="-150" dirty="0"/>
              <a:t>	Get a name of travel and get a preference of the travel spot to 160 people and sort to see the best travel spot. Use rand() to get the preference</a:t>
            </a:r>
          </a:p>
          <a:p>
            <a:endParaRPr lang="en-US" altLang="ko-KR" b="1" spc="-150" dirty="0"/>
          </a:p>
          <a:p>
            <a:endParaRPr lang="en-US" altLang="ko-KR" b="1" spc="-150" dirty="0"/>
          </a:p>
          <a:p>
            <a:r>
              <a:rPr lang="en-US" altLang="ko-KR" b="1" spc="-150" dirty="0"/>
              <a:t>	</a:t>
            </a:r>
            <a:endParaRPr lang="ko-KR" altLang="en-US" b="1" spc="-150" dirty="0"/>
          </a:p>
        </p:txBody>
      </p:sp>
      <p:sp>
        <p:nvSpPr>
          <p:cNvPr id="39" name="TextBox 38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22858" y="271681"/>
            <a:ext cx="10903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FUNCTION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434" y="836712"/>
            <a:ext cx="2344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Usage Function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22858" y="271681"/>
            <a:ext cx="10903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FUNCTION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434" y="836712"/>
            <a:ext cx="2344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Usage Function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64DAD6-DAD1-4963-AB78-74275371C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265" y="3008935"/>
            <a:ext cx="5353050" cy="32956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0DCC182-3483-4347-9929-371BD77A2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70" y="1747746"/>
            <a:ext cx="2429842" cy="246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057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6821" y="60965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96962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dirty="0">
                <a:solidFill>
                  <a:schemeClr val="bg1"/>
                </a:solidFill>
              </a:rPr>
              <a:t>DATA STRUCTURE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11760" y="104163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Execution video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59732" y="1661171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64210" y="248127"/>
            <a:ext cx="13114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EXECUTE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pic>
        <p:nvPicPr>
          <p:cNvPr id="6" name="ProjectVideo">
            <a:hlinkClick r:id="" action="ppaction://media"/>
            <a:extLst>
              <a:ext uri="{FF2B5EF4-FFF2-40B4-BE49-F238E27FC236}">
                <a16:creationId xmlns:a16="http://schemas.microsoft.com/office/drawing/2014/main" id="{4F782B90-9050-427C-9585-722595E6BE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8691" y="1722147"/>
            <a:ext cx="8414610" cy="47332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9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2509</TotalTime>
  <Words>479</Words>
  <Application>Microsoft Office PowerPoint</Application>
  <PresentationFormat>화면 슬라이드 쇼(4:3)</PresentationFormat>
  <Paragraphs>161</Paragraphs>
  <Slides>12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HY헤드라인M</vt:lpstr>
      <vt:lpstr>굴림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SEOJANGWON</cp:lastModifiedBy>
  <cp:revision>39</cp:revision>
  <dcterms:created xsi:type="dcterms:W3CDTF">2016-11-03T20:47:04Z</dcterms:created>
  <dcterms:modified xsi:type="dcterms:W3CDTF">2018-06-07T12:18:35Z</dcterms:modified>
</cp:coreProperties>
</file>

<file path=docProps/thumbnail.jpeg>
</file>